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9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4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366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749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99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982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28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7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6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5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3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8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01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0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89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1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mUU69ParFM&amp;t=89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mMX83diwl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480979"/>
            <a:ext cx="8689976" cy="2509213"/>
          </a:xfrm>
        </p:spPr>
        <p:txBody>
          <a:bodyPr>
            <a:normAutofit/>
          </a:bodyPr>
          <a:lstStyle/>
          <a:p>
            <a:r>
              <a:rPr lang="en-US" sz="8800" dirty="0" smtClean="0"/>
              <a:t>Convection Currents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3540" y="3381703"/>
            <a:ext cx="10624919" cy="1371599"/>
          </a:xfrm>
        </p:spPr>
        <p:txBody>
          <a:bodyPr>
            <a:noAutofit/>
          </a:bodyPr>
          <a:lstStyle/>
          <a:p>
            <a:r>
              <a:rPr lang="en-US" sz="3600" dirty="0" smtClean="0"/>
              <a:t>Title this next section of today’s investigation, “convection currents”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898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Draw a diagram in your notebook—what happens?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www.youtube.com/watch?v=0mUU69ParFM&amp;t=89s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668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Why does the hot water Rise?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Discuss with your group </a:t>
            </a:r>
          </a:p>
          <a:p>
            <a:endParaRPr lang="en-US" sz="4800" dirty="0"/>
          </a:p>
          <a:p>
            <a:r>
              <a:rPr lang="en-US" sz="4800" dirty="0" smtClean="0"/>
              <a:t>Add the info to your diagram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922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Why does the water sink again?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Discuss with your group </a:t>
            </a:r>
          </a:p>
          <a:p>
            <a:endParaRPr lang="en-US" sz="4000" dirty="0"/>
          </a:p>
          <a:p>
            <a:r>
              <a:rPr lang="en-US" sz="4000" dirty="0"/>
              <a:t>Add the info to your diagram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19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How does this apply to the earth?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Where might convection currents happen </a:t>
            </a:r>
            <a:r>
              <a:rPr lang="en-US" sz="4000" u="sng" dirty="0" smtClean="0"/>
              <a:t>inside the earth</a:t>
            </a:r>
            <a:r>
              <a:rPr lang="en-US" sz="4000" dirty="0" smtClean="0"/>
              <a:t>?</a:t>
            </a:r>
          </a:p>
          <a:p>
            <a:r>
              <a:rPr lang="en-US" sz="4000" dirty="0" smtClean="0"/>
              <a:t>What is the heat source?</a:t>
            </a:r>
          </a:p>
          <a:p>
            <a:r>
              <a:rPr lang="en-US" sz="4000" dirty="0" smtClean="0"/>
              <a:t>What would this cause?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535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www.youtube.com/watch?v=MmMX83diwl0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3825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your notebook…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Write a paragraph summarizing how convection currents work. Then explain how convection currents in the mantle work and what they cause.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1718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323</TotalTime>
  <Words>118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Droplet</vt:lpstr>
      <vt:lpstr>Convection Currents</vt:lpstr>
      <vt:lpstr>Draw a diagram in your notebook—what happens? </vt:lpstr>
      <vt:lpstr>Why does the hot water Rise? </vt:lpstr>
      <vt:lpstr>Why does the water sink again? </vt:lpstr>
      <vt:lpstr>How does this apply to the earth?</vt:lpstr>
      <vt:lpstr>Video</vt:lpstr>
      <vt:lpstr>In your notebook…</vt:lpstr>
    </vt:vector>
  </TitlesOfParts>
  <Company>LUHSD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Richardson</dc:creator>
  <cp:lastModifiedBy>Katherine Macedo</cp:lastModifiedBy>
  <cp:revision>9</cp:revision>
  <dcterms:created xsi:type="dcterms:W3CDTF">2018-12-06T18:31:16Z</dcterms:created>
  <dcterms:modified xsi:type="dcterms:W3CDTF">2019-09-18T16:22:25Z</dcterms:modified>
</cp:coreProperties>
</file>